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27B6-2C35-ACD7-629E-FA7AEE875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76E21-098D-70C1-295F-1AD59A008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FEE1-EBAF-1FE4-ACE2-4370E97F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25381-2AFC-43DA-1993-0C6AA4A1D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3208-5C4A-AB2D-B297-E6B935A2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6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DB04-6CCF-2E96-C8DA-3780F614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49543-DB4E-6AC0-6514-D11879666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887A-6267-5032-B265-E708A9F1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E819D-DDF3-5229-684E-894B9602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8FE73-23B0-296E-42BF-BF7EE4B6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EC833-FE0E-7523-3FE0-6F066DD3D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F0689-2C4E-C034-242A-EBDE206F8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EE52-5876-E828-56D2-EB4D7928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89060-5809-8095-2CAB-B3D19E5B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41E07-4FAE-977E-AB2E-02F2F800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57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B45A-E36E-2A67-C16F-BD219C7B6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4234C-E1C5-0D50-0ECF-DFD47999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9EDF5-E768-D1AF-1A84-6624F8EA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F19B-8778-156C-D86D-CE361390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43E41-9D2D-E996-7943-FD8F3FB7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05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F360-0345-BFA0-66D9-889BB6DE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5AF10-864B-EA52-9B4E-4181E38A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158C-CC56-53C5-2663-34C076DC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09DC-5B15-9420-F3AC-CA469A9B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68D65-1B88-516E-D5FB-3922DEFA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22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1677-22E2-B85E-E403-7E81B92D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E996-83E1-8845-5CEC-94581613F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9A3F9-F0D8-59AE-70B6-D52760379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D8D3-4706-2180-CAEC-E194E5F5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9DD77-4DF1-3E50-D36F-A874D33F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1D4AE-3D69-3C6B-E849-F175AD5B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05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8DE9-C7E4-E99A-3778-7CB7997F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C324-1FEF-BDC2-3CB3-65C72429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3F5E-B10D-8E67-676F-6F3CC690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70177-DCC9-26A4-1FDF-02B9134A3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8ECE7-90FF-9A69-2DE8-967B2669C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993FD-AEAB-68AF-4501-7C903CFC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27930-AAE7-BEC5-BB85-51E8B125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0F09D-939E-7114-7EA5-85BE4FD4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43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90F6-80F1-13C1-21AE-528EC97B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BE955-4107-DE6E-B965-4940047C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6D426-1279-BEDF-2AC3-1C7E5282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28BD-EE1C-F947-0732-9431CBE5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5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2B299-B1D4-2C5B-108D-AFE9F13C7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54FEC-86A7-4CD4-FA10-D50FD197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A6EA1-F3D9-CB10-DA8D-4357A724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8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63BA-CDA4-E1E5-0D84-5F71A97B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D69C-077A-AA9D-984D-64E4F94FA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30996-EBF0-C7F0-D0AC-65CCEAB60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8E786-D836-80AD-0965-E3411D9F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BEBB0-0A34-AC55-9C5D-551501A1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A8838-ED8A-8297-6491-64B9F71B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4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F78C-D88D-9300-05F3-451D0053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31588-842A-BB95-50D4-C5822183A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AAA54-E4C7-1D75-D205-F1DCF4AA0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9D5C8-27DB-9A0A-C5A0-2211F6C64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5C500-2F3D-327E-B905-25D2A7ED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09E6D-D55C-BB63-BA9A-1A498B616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04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77F19-5A06-0A12-A431-0660DB95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62788-9420-335D-37A3-56256FC13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7AC0D-5518-7430-0298-66D0A13A5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86E28-E28D-4F7E-9D20-583BFE4EA931}" type="datetimeFigureOut">
              <a:rPr lang="en-IN" smtClean="0"/>
              <a:t>21-10-2025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19304-A5FC-AA00-3212-D8C52414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46C1A-C509-A6D9-7E09-EA009074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E4FA6-AC07-46B8-98C0-B3D24928B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30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4BA17-5AF8-08B4-A4C2-6E0847DF5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31A33-0B4D-B6AC-57B5-8B0EBDD2C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2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31A27-B303-CDBD-ACB7-F68E0555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7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E4E62-E5AE-E33F-A33E-92383831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1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8F330-8CAB-4218-8C87-97AD03889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3C804-27C0-CC87-649D-05D5E5F9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48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C869-EC0C-CE96-A9F9-A996E5EA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6DBDB-BE1E-9F38-A295-5CFF09D4B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CC15F-6DAE-493F-41BF-BC2C1F85A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BBFEC-8E02-D04A-F5C5-57F51704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96E9B-C1FD-42E0-4277-46F30D223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4A2A2-EB5A-4F91-7B6B-47D20145B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844E-6217-7A9B-2B50-03CC5D297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1D37F-C2A3-4E48-73B2-09A0C56F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71621-AEA5-E901-8E66-1F5CF022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C745B-B708-D055-C022-06758C8CD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0DB6B-1B3B-0E38-807D-D9CAA5AF9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7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manojdinesh priya</dc:creator>
  <cp:lastModifiedBy>manojdinesh priya</cp:lastModifiedBy>
  <cp:revision>1</cp:revision>
  <dcterms:created xsi:type="dcterms:W3CDTF">2025-10-21T11:06:43Z</dcterms:created>
  <dcterms:modified xsi:type="dcterms:W3CDTF">2025-10-21T11:08:26Z</dcterms:modified>
</cp:coreProperties>
</file>